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64" r:id="rId5"/>
    <p:sldId id="259" r:id="rId6"/>
    <p:sldId id="260" r:id="rId7"/>
    <p:sldId id="261" r:id="rId8"/>
    <p:sldId id="262" r:id="rId9"/>
    <p:sldId id="26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29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EBCF547-B16A-43E3-8128-84259D00BC4D}" type="datetimeFigureOut">
              <a:rPr lang="ru-RU" smtClean="0"/>
              <a:pPr/>
              <a:t>06.07.2016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1E1E5D-05DD-42EB-82F4-B78ACBB7E0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EBCF547-B16A-43E3-8128-84259D00BC4D}" type="datetimeFigureOut">
              <a:rPr lang="ru-RU" smtClean="0"/>
              <a:pPr/>
              <a:t>06.07.2016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1E1E5D-05DD-42EB-82F4-B78ACBB7E0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EBCF547-B16A-43E3-8128-84259D00BC4D}" type="datetimeFigureOut">
              <a:rPr lang="ru-RU" smtClean="0"/>
              <a:pPr/>
              <a:t>06.07.2016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1E1E5D-05DD-42EB-82F4-B78ACBB7E0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EBCF547-B16A-43E3-8128-84259D00BC4D}" type="datetimeFigureOut">
              <a:rPr lang="ru-RU" smtClean="0"/>
              <a:pPr/>
              <a:t>06.07.2016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1E1E5D-05DD-42EB-82F4-B78ACBB7E0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EBCF547-B16A-43E3-8128-84259D00BC4D}" type="datetimeFigureOut">
              <a:rPr lang="ru-RU" smtClean="0"/>
              <a:pPr/>
              <a:t>06.07.2016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1E1E5D-05DD-42EB-82F4-B78ACBB7E0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EBCF547-B16A-43E3-8128-84259D00BC4D}" type="datetimeFigureOut">
              <a:rPr lang="ru-RU" smtClean="0"/>
              <a:pPr/>
              <a:t>06.07.2016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1E1E5D-05DD-42EB-82F4-B78ACBB7E0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EBCF547-B16A-43E3-8128-84259D00BC4D}" type="datetimeFigureOut">
              <a:rPr lang="ru-RU" smtClean="0"/>
              <a:pPr/>
              <a:t>06.07.2016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1E1E5D-05DD-42EB-82F4-B78ACBB7E0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EBCF547-B16A-43E3-8128-84259D00BC4D}" type="datetimeFigureOut">
              <a:rPr lang="ru-RU" smtClean="0"/>
              <a:pPr/>
              <a:t>06.07.2016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1E1E5D-05DD-42EB-82F4-B78ACBB7E0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EBCF547-B16A-43E3-8128-84259D00BC4D}" type="datetimeFigureOut">
              <a:rPr lang="ru-RU" smtClean="0"/>
              <a:pPr/>
              <a:t>06.07.2016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1E1E5D-05DD-42EB-82F4-B78ACBB7E0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EBCF547-B16A-43E3-8128-84259D00BC4D}" type="datetimeFigureOut">
              <a:rPr lang="ru-RU" smtClean="0"/>
              <a:pPr/>
              <a:t>06.07.2016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1E1E5D-05DD-42EB-82F4-B78ACBB7E0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EBCF547-B16A-43E3-8128-84259D00BC4D}" type="datetimeFigureOut">
              <a:rPr lang="ru-RU" smtClean="0"/>
              <a:pPr/>
              <a:t>06.07.2016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1E1E5D-05DD-42EB-82F4-B78ACBB7E0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3EBCF547-B16A-43E3-8128-84259D00BC4D}" type="datetimeFigureOut">
              <a:rPr lang="ru-RU" smtClean="0"/>
              <a:pPr/>
              <a:t>06.07.2016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EA1E1E5D-05DD-42EB-82F4-B78ACBB7E0F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ЛЕТО - КРАСНОЕ</a:t>
            </a:r>
            <a:endParaRPr lang="ru-RU" b="1" dirty="0"/>
          </a:p>
        </p:txBody>
      </p:sp>
    </p:spTree>
  </p:cSld>
  <p:clrMapOvr>
    <a:masterClrMapping/>
  </p:clrMapOvr>
  <p:transition advClick="0" advTm="5000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515350" cy="1325563"/>
          </a:xfrm>
        </p:spPr>
        <p:txBody>
          <a:bodyPr/>
          <a:lstStyle/>
          <a:p>
            <a:r>
              <a:rPr lang="ru-RU" b="1" dirty="0" smtClean="0"/>
              <a:t>Праздник «Здравствуй лето»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99592" y="4221088"/>
            <a:ext cx="7416824" cy="1905075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Отгадывание загадок</a:t>
            </a:r>
          </a:p>
          <a:p>
            <a:r>
              <a:rPr lang="ru-RU" dirty="0" smtClean="0"/>
              <a:t>Мастер-класс по изготовлению цветов из бросового материала</a:t>
            </a:r>
          </a:p>
          <a:p>
            <a:r>
              <a:rPr lang="ru-RU" dirty="0" smtClean="0"/>
              <a:t>Мастер-класс по плетению венков из одуванчиков</a:t>
            </a:r>
          </a:p>
          <a:p>
            <a:r>
              <a:rPr lang="ru-RU" dirty="0" smtClean="0"/>
              <a:t>Дискотека на участке</a:t>
            </a:r>
            <a:endParaRPr lang="ru-RU" dirty="0"/>
          </a:p>
        </p:txBody>
      </p:sp>
      <p:pic>
        <p:nvPicPr>
          <p:cNvPr id="7" name="Содержимое 6" descr="20160616_172355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1907704" y="1556792"/>
            <a:ext cx="4680520" cy="2448561"/>
          </a:xfrm>
          <a:prstGeom prst="ellipse">
            <a:avLst/>
          </a:prstGeom>
          <a:effectLst>
            <a:glow rad="139700">
              <a:schemeClr val="accent6">
                <a:satMod val="175000"/>
                <a:alpha val="40000"/>
              </a:schemeClr>
            </a:glow>
            <a:softEdge rad="63500"/>
          </a:effectLst>
        </p:spPr>
      </p:pic>
    </p:spTree>
  </p:cSld>
  <p:clrMapOvr>
    <a:masterClrMapping/>
  </p:clrMapOvr>
  <p:transition advClick="0" advTm="5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407846" cy="1325563"/>
          </a:xfrm>
        </p:spPr>
        <p:txBody>
          <a:bodyPr/>
          <a:lstStyle/>
          <a:p>
            <a:r>
              <a:rPr lang="ru-RU" dirty="0" smtClean="0"/>
              <a:t>Дискотека «Здравствуй лето»</a:t>
            </a:r>
            <a:endParaRPr lang="ru-RU" dirty="0"/>
          </a:p>
        </p:txBody>
      </p:sp>
      <p:pic>
        <p:nvPicPr>
          <p:cNvPr id="6" name="Содержимое 5" descr="20160616_17230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07704" y="1268760"/>
            <a:ext cx="1539171" cy="2736304"/>
          </a:xfrm>
          <a:prstGeom prst="round2DiagRect">
            <a:avLst>
              <a:gd name="adj1" fmla="val 50000"/>
              <a:gd name="adj2" fmla="val 0"/>
            </a:avLst>
          </a:prstGeom>
        </p:spPr>
      </p:pic>
      <p:pic>
        <p:nvPicPr>
          <p:cNvPr id="7" name="Рисунок 6" descr="20160616_17231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3284984"/>
            <a:ext cx="1539171" cy="2736304"/>
          </a:xfrm>
          <a:prstGeom prst="round1Rect">
            <a:avLst/>
          </a:prstGeom>
        </p:spPr>
      </p:pic>
      <p:pic>
        <p:nvPicPr>
          <p:cNvPr id="8" name="Рисунок 7" descr="20160616_17231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79912" y="3140968"/>
            <a:ext cx="1579675" cy="2808312"/>
          </a:xfrm>
          <a:prstGeom prst="snip2SameRect">
            <a:avLst/>
          </a:prstGeom>
        </p:spPr>
      </p:pic>
      <p:pic>
        <p:nvPicPr>
          <p:cNvPr id="9" name="Рисунок 8" descr="20160616_17234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80312" y="3429000"/>
            <a:ext cx="1547664" cy="2751403"/>
          </a:xfrm>
          <a:prstGeom prst="ellipse">
            <a:avLst/>
          </a:prstGeom>
        </p:spPr>
      </p:pic>
      <p:pic>
        <p:nvPicPr>
          <p:cNvPr id="10" name="Рисунок 9" descr="20160616_17235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508104" y="1196752"/>
            <a:ext cx="1620180" cy="2880320"/>
          </a:xfrm>
          <a:prstGeom prst="round2DiagRect">
            <a:avLst>
              <a:gd name="adj1" fmla="val 50000"/>
              <a:gd name="adj2" fmla="val 0"/>
            </a:avLst>
          </a:prstGeom>
        </p:spPr>
      </p:pic>
    </p:spTree>
  </p:cSld>
  <p:clrMapOvr>
    <a:masterClrMapping/>
  </p:clrMapOvr>
  <p:transition advClick="0" advTm="5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Мастер-класс по плетению венков из одуванчиков</a:t>
            </a:r>
            <a:endParaRPr lang="ru-RU" b="1" dirty="0"/>
          </a:p>
        </p:txBody>
      </p:sp>
      <p:pic>
        <p:nvPicPr>
          <p:cNvPr id="4" name="Содержимое 3" descr="20160519_10481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347864" y="2492896"/>
            <a:ext cx="1961574" cy="3487242"/>
          </a:xfrm>
          <a:prstGeom prst="diamond">
            <a:avLst/>
          </a:prstGeom>
        </p:spPr>
      </p:pic>
      <p:pic>
        <p:nvPicPr>
          <p:cNvPr id="5" name="Рисунок 4" descr="20160519_10472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3140968"/>
            <a:ext cx="1888308" cy="3356992"/>
          </a:xfrm>
          <a:prstGeom prst="hexagon">
            <a:avLst/>
          </a:prstGeom>
        </p:spPr>
      </p:pic>
      <p:pic>
        <p:nvPicPr>
          <p:cNvPr id="6" name="Рисунок 5" descr="20160519_10475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00192" y="1700808"/>
            <a:ext cx="2090831" cy="3717032"/>
          </a:xfrm>
          <a:prstGeom prst="hexagon">
            <a:avLst/>
          </a:prstGeom>
        </p:spPr>
      </p:pic>
    </p:spTree>
  </p:cSld>
  <p:clrMapOvr>
    <a:masterClrMapping/>
  </p:clrMapOvr>
  <p:transition advClick="0" advTm="5000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76672"/>
            <a:ext cx="7886700" cy="776883"/>
          </a:xfrm>
        </p:spPr>
        <p:txBody>
          <a:bodyPr/>
          <a:lstStyle/>
          <a:p>
            <a:r>
              <a:rPr lang="ru-RU" b="1" dirty="0" smtClean="0"/>
              <a:t>Лето красное - безопасное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4365104"/>
            <a:ext cx="8229600" cy="1828800"/>
          </a:xfrm>
        </p:spPr>
        <p:txBody>
          <a:bodyPr/>
          <a:lstStyle/>
          <a:p>
            <a:r>
              <a:rPr lang="ru-RU" dirty="0" smtClean="0"/>
              <a:t>Просмотр мультфильмов «</a:t>
            </a:r>
            <a:r>
              <a:rPr lang="ru-RU" dirty="0" err="1" smtClean="0"/>
              <a:t>Смешарики</a:t>
            </a:r>
            <a:r>
              <a:rPr lang="ru-RU" dirty="0" smtClean="0"/>
              <a:t> – азбука безопасности»</a:t>
            </a:r>
          </a:p>
          <a:p>
            <a:r>
              <a:rPr lang="ru-RU" dirty="0" smtClean="0"/>
              <a:t>Мастер-класс по изготовлению светофора</a:t>
            </a:r>
            <a:endParaRPr lang="ru-RU" dirty="0"/>
          </a:p>
        </p:txBody>
      </p:sp>
      <p:pic>
        <p:nvPicPr>
          <p:cNvPr id="5" name="Рисунок 4" descr="смешарики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39752" y="1556792"/>
            <a:ext cx="4104456" cy="2471195"/>
          </a:xfrm>
          <a:prstGeom prst="rect">
            <a:avLst/>
          </a:prstGeom>
        </p:spPr>
      </p:pic>
    </p:spTree>
  </p:cSld>
  <p:clrMapOvr>
    <a:masterClrMapping/>
  </p:clrMapOvr>
  <p:transition advClick="0" advTm="5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950"/>
                            </p:stCondLst>
                            <p:childTnLst>
                              <p:par>
                                <p:cTn id="13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950"/>
                            </p:stCondLst>
                            <p:childTnLst>
                              <p:par>
                                <p:cTn id="20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7886700" cy="821507"/>
          </a:xfrm>
        </p:spPr>
        <p:txBody>
          <a:bodyPr/>
          <a:lstStyle/>
          <a:p>
            <a:r>
              <a:rPr lang="ru-RU" b="1" dirty="0" smtClean="0"/>
              <a:t>Мастер-класс «Светофор»</a:t>
            </a:r>
            <a:endParaRPr lang="ru-RU" b="1" dirty="0"/>
          </a:p>
        </p:txBody>
      </p:sp>
      <p:pic>
        <p:nvPicPr>
          <p:cNvPr id="4" name="Содержимое 3" descr="20160617_10245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95936" y="1196752"/>
            <a:ext cx="4095086" cy="2303486"/>
          </a:xfrm>
          <a:prstGeom prst="roundRect">
            <a:avLst/>
          </a:prstGeom>
        </p:spPr>
      </p:pic>
      <p:pic>
        <p:nvPicPr>
          <p:cNvPr id="5" name="Рисунок 4" descr="20160617_10192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79912" y="3717032"/>
            <a:ext cx="4608511" cy="2592288"/>
          </a:xfrm>
          <a:prstGeom prst="roundRect">
            <a:avLst/>
          </a:prstGeom>
        </p:spPr>
      </p:pic>
      <p:pic>
        <p:nvPicPr>
          <p:cNvPr id="6" name="Рисунок 5" descr="20160617_10324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1560" y="1484784"/>
            <a:ext cx="2536380" cy="4509120"/>
          </a:xfrm>
          <a:prstGeom prst="roundRect">
            <a:avLst/>
          </a:prstGeom>
        </p:spPr>
      </p:pic>
    </p:spTree>
  </p:cSld>
  <p:clrMapOvr>
    <a:masterClrMapping/>
  </p:clrMapOvr>
  <p:transition advClick="0" advTm="500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Я – часть природы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84784"/>
            <a:ext cx="5580112" cy="2592288"/>
          </a:xfrm>
        </p:spPr>
        <p:txBody>
          <a:bodyPr/>
          <a:lstStyle/>
          <a:p>
            <a:r>
              <a:rPr lang="ru-RU" dirty="0" smtClean="0"/>
              <a:t>Создали коллекцию животных и организовали выставку</a:t>
            </a:r>
          </a:p>
          <a:p>
            <a:r>
              <a:rPr lang="ru-RU" dirty="0" smtClean="0"/>
              <a:t>Чтение сказок </a:t>
            </a:r>
            <a:r>
              <a:rPr lang="ru-RU" dirty="0" err="1" smtClean="0"/>
              <a:t>Сутеева</a:t>
            </a:r>
            <a:endParaRPr lang="ru-RU" dirty="0" smtClean="0"/>
          </a:p>
          <a:p>
            <a:r>
              <a:rPr lang="ru-RU" dirty="0" smtClean="0"/>
              <a:t>Мастер-класс по изготовлению цветов из бросового материала</a:t>
            </a:r>
            <a:endParaRPr lang="ru-RU" dirty="0"/>
          </a:p>
        </p:txBody>
      </p:sp>
      <p:pic>
        <p:nvPicPr>
          <p:cNvPr id="5" name="Рисунок 4" descr="сутеев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20072" y="3501008"/>
            <a:ext cx="3528392" cy="2775296"/>
          </a:xfrm>
          <a:prstGeom prst="rect">
            <a:avLst/>
          </a:prstGeom>
        </p:spPr>
      </p:pic>
    </p:spTree>
  </p:cSld>
  <p:clrMapOvr>
    <a:masterClrMapping/>
  </p:clrMapOvr>
  <p:transition advClick="0" advTm="5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700"/>
                            </p:stCondLst>
                            <p:childTnLst>
                              <p:par>
                                <p:cTn id="13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100"/>
                            </p:stCondLst>
                            <p:childTnLst>
                              <p:par>
                                <p:cTn id="21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100"/>
                            </p:stCondLst>
                            <p:childTnLst>
                              <p:par>
                                <p:cTn id="28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 tmFilter="0,0; .5, 1; 1, 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Наша выставка «Животные»</a:t>
            </a:r>
            <a:endParaRPr lang="ru-RU" dirty="0"/>
          </a:p>
        </p:txBody>
      </p:sp>
      <p:pic>
        <p:nvPicPr>
          <p:cNvPr id="4" name="Содержимое 3" descr="20160704_13262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75856" y="1340768"/>
            <a:ext cx="2430271" cy="4320480"/>
          </a:xfrm>
          <a:prstGeom prst="roundRect">
            <a:avLst/>
          </a:prstGeom>
        </p:spPr>
      </p:pic>
      <p:pic>
        <p:nvPicPr>
          <p:cNvPr id="5" name="Рисунок 4" descr="20160704_13264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2060848"/>
            <a:ext cx="2448272" cy="4352483"/>
          </a:xfrm>
          <a:prstGeom prst="roundRect">
            <a:avLst/>
          </a:prstGeom>
        </p:spPr>
      </p:pic>
      <p:pic>
        <p:nvPicPr>
          <p:cNvPr id="6" name="Рисунок 5" descr="20160704_13272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28184" y="2132856"/>
            <a:ext cx="2470775" cy="4392488"/>
          </a:xfrm>
          <a:prstGeom prst="roundRect">
            <a:avLst/>
          </a:prstGeom>
        </p:spPr>
      </p:pic>
    </p:spTree>
  </p:cSld>
  <p:clrMapOvr>
    <a:masterClrMapping/>
  </p:clrMapOvr>
  <p:transition advClick="0" advTm="5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515350" cy="1142008"/>
          </a:xfrm>
        </p:spPr>
        <p:txBody>
          <a:bodyPr/>
          <a:lstStyle/>
          <a:p>
            <a:r>
              <a:rPr lang="ru-RU" b="1" dirty="0" smtClean="0"/>
              <a:t>Мастер-класс «Букет цветов»</a:t>
            </a:r>
            <a:endParaRPr lang="ru-RU" b="1" dirty="0"/>
          </a:p>
        </p:txBody>
      </p:sp>
      <p:pic>
        <p:nvPicPr>
          <p:cNvPr id="4" name="Содержимое 3" descr="юля 02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340768"/>
            <a:ext cx="2736304" cy="4548661"/>
          </a:xfrm>
          <a:prstGeom prst="ellipse">
            <a:avLst/>
          </a:prstGeom>
        </p:spPr>
      </p:pic>
      <p:pic>
        <p:nvPicPr>
          <p:cNvPr id="5" name="Рисунок 4" descr="юля 03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12160" y="1340768"/>
            <a:ext cx="2664296" cy="4428959"/>
          </a:xfrm>
          <a:prstGeom prst="ellipse">
            <a:avLst/>
          </a:prstGeom>
        </p:spPr>
      </p:pic>
      <p:pic>
        <p:nvPicPr>
          <p:cNvPr id="6" name="Рисунок 5" descr="юля 03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63887" y="1628800"/>
            <a:ext cx="2079231" cy="3456384"/>
          </a:xfrm>
          <a:prstGeom prst="hexagon">
            <a:avLst/>
          </a:prstGeom>
        </p:spPr>
      </p:pic>
    </p:spTree>
  </p:cSld>
  <p:clrMapOvr>
    <a:masterClrMapping/>
  </p:clrMapOvr>
  <p:transition advClick="0" advTm="5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2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Тема2</Template>
  <TotalTime>150</TotalTime>
  <Words>87</Words>
  <Application>Microsoft Office PowerPoint</Application>
  <PresentationFormat>Экран (4:3)</PresentationFormat>
  <Paragraphs>18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Тема2</vt:lpstr>
      <vt:lpstr>ЛЕТО - КРАСНОЕ</vt:lpstr>
      <vt:lpstr>Праздник «Здравствуй лето»</vt:lpstr>
      <vt:lpstr>Дискотека «Здравствуй лето»</vt:lpstr>
      <vt:lpstr>Мастер-класс по плетению венков из одуванчиков</vt:lpstr>
      <vt:lpstr>Лето красное - безопасное</vt:lpstr>
      <vt:lpstr>Мастер-класс «Светофор»</vt:lpstr>
      <vt:lpstr>Я – часть природы</vt:lpstr>
      <vt:lpstr>Наша выставка «Животные»</vt:lpstr>
      <vt:lpstr>Мастер-класс «Букет цветов»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Фотоотчет   по летней деятельности  гр «Солнышко»</dc:title>
  <dc:creator>Светлана</dc:creator>
  <cp:lastModifiedBy>Жаналина</cp:lastModifiedBy>
  <cp:revision>29</cp:revision>
  <dcterms:created xsi:type="dcterms:W3CDTF">2016-07-04T07:25:45Z</dcterms:created>
  <dcterms:modified xsi:type="dcterms:W3CDTF">2016-07-06T04:55:16Z</dcterms:modified>
</cp:coreProperties>
</file>