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9" r:id="rId3"/>
    <p:sldId id="257" r:id="rId4"/>
    <p:sldId id="277" r:id="rId5"/>
    <p:sldId id="258" r:id="rId6"/>
    <p:sldId id="259" r:id="rId7"/>
    <p:sldId id="260" r:id="rId8"/>
    <p:sldId id="268" r:id="rId9"/>
    <p:sldId id="269" r:id="rId10"/>
    <p:sldId id="270" r:id="rId11"/>
    <p:sldId id="271" r:id="rId12"/>
    <p:sldId id="261" r:id="rId13"/>
    <p:sldId id="262" r:id="rId14"/>
    <p:sldId id="263" r:id="rId15"/>
    <p:sldId id="272" r:id="rId16"/>
    <p:sldId id="273" r:id="rId17"/>
    <p:sldId id="274" r:id="rId18"/>
    <p:sldId id="264" r:id="rId19"/>
    <p:sldId id="265" r:id="rId20"/>
    <p:sldId id="275" r:id="rId21"/>
    <p:sldId id="276" r:id="rId22"/>
    <p:sldId id="278" r:id="rId23"/>
    <p:sldId id="26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5031990z@gmail.com" initials="1" lastIdx="1" clrIdx="0">
    <p:extLst>
      <p:ext uri="{19B8F6BF-5375-455C-9EA6-DF929625EA0E}">
        <p15:presenceInfo xmlns:p15="http://schemas.microsoft.com/office/powerpoint/2012/main" xmlns="" userId="a796500f37ed72d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BC19"/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10-26T05:02:45.875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330850-95CA-4CB8-A10D-D5E0D330B808}" type="datetimeFigureOut">
              <a:rPr lang="ru-RU" smtClean="0"/>
              <a:pPr/>
              <a:t>чт 26.10.17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C976E-062B-49BA-A664-C1E4B76BEF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2931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C976E-062B-49BA-A664-C1E4B76BEF8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7976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26.10.17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26.10.17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26.10.17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26.10.17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26.10.17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26.10.17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26.10.17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26.10.17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26.10.17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26.10.17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чт 26.10.17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чт 26.10.17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2.jpeg"/><Relationship Id="rId3" Type="http://schemas.openxmlformats.org/officeDocument/2006/relationships/image" Target="../media/image2.jpeg"/><Relationship Id="rId7" Type="http://schemas.openxmlformats.org/officeDocument/2006/relationships/image" Target="../media/image31.png"/><Relationship Id="rId12" Type="http://schemas.openxmlformats.org/officeDocument/2006/relationships/image" Target="../media/image41.png"/><Relationship Id="rId2" Type="http://schemas.openxmlformats.org/officeDocument/2006/relationships/audio" Target="../media/audio3.wav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5.png"/><Relationship Id="rId5" Type="http://schemas.openxmlformats.org/officeDocument/2006/relationships/image" Target="../media/image27.png"/><Relationship Id="rId15" Type="http://schemas.openxmlformats.org/officeDocument/2006/relationships/image" Target="../media/image44.png"/><Relationship Id="rId10" Type="http://schemas.openxmlformats.org/officeDocument/2006/relationships/image" Target="../media/image34.png"/><Relationship Id="rId4" Type="http://schemas.openxmlformats.org/officeDocument/2006/relationships/image" Target="../media/image40.png"/><Relationship Id="rId9" Type="http://schemas.openxmlformats.org/officeDocument/2006/relationships/image" Target="../media/image33.png"/><Relationship Id="rId1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49.png"/><Relationship Id="rId3" Type="http://schemas.openxmlformats.org/officeDocument/2006/relationships/image" Target="../media/image2.jpeg"/><Relationship Id="rId7" Type="http://schemas.openxmlformats.org/officeDocument/2006/relationships/image" Target="../media/image32.png"/><Relationship Id="rId12" Type="http://schemas.openxmlformats.org/officeDocument/2006/relationships/image" Target="../media/image48.gif"/><Relationship Id="rId2" Type="http://schemas.openxmlformats.org/officeDocument/2006/relationships/audio" Target="../media/audio3.wav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47.png"/><Relationship Id="rId5" Type="http://schemas.openxmlformats.org/officeDocument/2006/relationships/image" Target="../media/image29.png"/><Relationship Id="rId15" Type="http://schemas.openxmlformats.org/officeDocument/2006/relationships/image" Target="../media/image51.png"/><Relationship Id="rId10" Type="http://schemas.openxmlformats.org/officeDocument/2006/relationships/image" Target="../media/image35.png"/><Relationship Id="rId4" Type="http://schemas.openxmlformats.org/officeDocument/2006/relationships/image" Target="../media/image28.png"/><Relationship Id="rId9" Type="http://schemas.openxmlformats.org/officeDocument/2006/relationships/image" Target="../media/image5.png"/><Relationship Id="rId1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slide" Target="slide14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slide" Target="slide15.xml"/><Relationship Id="rId4" Type="http://schemas.openxmlformats.org/officeDocument/2006/relationships/image" Target="../media/image5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slide" Target="slide12.xml"/><Relationship Id="rId4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slide" Target="slide18.xml"/><Relationship Id="rId4" Type="http://schemas.openxmlformats.org/officeDocument/2006/relationships/image" Target="../media/image5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slide" Target="slide15.xml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18" Type="http://schemas.openxmlformats.org/officeDocument/2006/relationships/image" Target="../media/image77.gif"/><Relationship Id="rId3" Type="http://schemas.openxmlformats.org/officeDocument/2006/relationships/audio" Target="../media/audio3.wav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" Type="http://schemas.openxmlformats.org/officeDocument/2006/relationships/audio" Target="../media/audio6.wav"/><Relationship Id="rId16" Type="http://schemas.openxmlformats.org/officeDocument/2006/relationships/image" Target="../media/image7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19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gif"/><Relationship Id="rId3" Type="http://schemas.openxmlformats.org/officeDocument/2006/relationships/audio" Target="../media/audio3.wav"/><Relationship Id="rId7" Type="http://schemas.openxmlformats.org/officeDocument/2006/relationships/image" Target="../media/image80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gif"/><Relationship Id="rId5" Type="http://schemas.openxmlformats.org/officeDocument/2006/relationships/image" Target="../media/image78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8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9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57.gif"/><Relationship Id="rId4" Type="http://schemas.openxmlformats.org/officeDocument/2006/relationships/image" Target="../media/image8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9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57.gif"/><Relationship Id="rId10" Type="http://schemas.openxmlformats.org/officeDocument/2006/relationships/image" Target="../media/image94.gif"/><Relationship Id="rId4" Type="http://schemas.openxmlformats.org/officeDocument/2006/relationships/image" Target="../media/image90.png"/><Relationship Id="rId9" Type="http://schemas.openxmlformats.org/officeDocument/2006/relationships/image" Target="../media/image9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gif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gif"/><Relationship Id="rId5" Type="http://schemas.openxmlformats.org/officeDocument/2006/relationships/image" Target="../media/image10.png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audio" Target="../media/audio11.wav"/><Relationship Id="rId5" Type="http://schemas.openxmlformats.org/officeDocument/2006/relationships/image" Target="../media/image20.png"/><Relationship Id="rId10" Type="http://schemas.openxmlformats.org/officeDocument/2006/relationships/image" Target="../media/image18.png"/><Relationship Id="rId4" Type="http://schemas.openxmlformats.org/officeDocument/2006/relationships/image" Target="../media/image19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.jpe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audio" Target="../media/audio3.wav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openxmlformats.org/officeDocument/2006/relationships/image" Target="../media/image2.jpeg"/><Relationship Id="rId7" Type="http://schemas.openxmlformats.org/officeDocument/2006/relationships/image" Target="../media/image29.png"/><Relationship Id="rId12" Type="http://schemas.openxmlformats.org/officeDocument/2006/relationships/image" Target="../media/image5.png"/><Relationship Id="rId2" Type="http://schemas.openxmlformats.org/officeDocument/2006/relationships/audio" Target="../media/audio3.wav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4.png"/><Relationship Id="rId5" Type="http://schemas.openxmlformats.org/officeDocument/2006/relationships/image" Target="../media/image36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4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39898" y="764704"/>
            <a:ext cx="6298968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Интерактивная игра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для </a:t>
            </a:r>
            <a:r>
              <a:rPr lang="ru-RU" sz="2400" b="1">
                <a:solidFill>
                  <a:srgbClr val="002060"/>
                </a:solidFill>
              </a:rPr>
              <a:t>детей 5-6 </a:t>
            </a:r>
            <a:r>
              <a:rPr lang="ru-RU" sz="2400" b="1" dirty="0">
                <a:solidFill>
                  <a:srgbClr val="002060"/>
                </a:solidFill>
              </a:rPr>
              <a:t>лет</a:t>
            </a:r>
          </a:p>
          <a:p>
            <a:pPr algn="ctr"/>
            <a:endParaRPr lang="ru-RU" sz="2400" b="1" dirty="0">
              <a:solidFill>
                <a:srgbClr val="002060"/>
              </a:solidFill>
            </a:endParaRPr>
          </a:p>
          <a:p>
            <a:pPr algn="ctr"/>
            <a:endParaRPr lang="ru-RU" sz="3600" b="1" dirty="0">
              <a:solidFill>
                <a:srgbClr val="002060"/>
              </a:solidFill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</a:rPr>
              <a:t>«К Ёжику на день рожденья!»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491452-C325-EF44-B350-BA4B185CAA08}"/>
              </a:ext>
            </a:extLst>
          </p:cNvPr>
          <p:cNvSpPr txBox="1"/>
          <p:nvPr/>
        </p:nvSpPr>
        <p:spPr>
          <a:xfrm>
            <a:off x="3084484" y="5692586"/>
            <a:ext cx="5390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1"/>
              <a:t>Галимова Розалия Фаткулловна</a:t>
            </a:r>
          </a:p>
        </p:txBody>
      </p:sp>
    </p:spTree>
    <p:extLst>
      <p:ext uri="{BB962C8B-B14F-4D97-AF65-F5344CB8AC3E}">
        <p14:creationId xmlns:p14="http://schemas.microsoft.com/office/powerpoint/2010/main" xmlns="" val="139474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3142" y="3904088"/>
            <a:ext cx="1207001" cy="13277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3392" y="848751"/>
            <a:ext cx="1224136" cy="11063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8201" y="2628186"/>
            <a:ext cx="1659091" cy="85856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17693" y="3727789"/>
            <a:ext cx="1409332" cy="187910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175" y="2528242"/>
            <a:ext cx="1856933" cy="105845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9856" y="2647007"/>
            <a:ext cx="1534550" cy="105564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5639" y="3904088"/>
            <a:ext cx="1424214" cy="142421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086069" y="4616673"/>
            <a:ext cx="1974645" cy="28209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707" y="697499"/>
            <a:ext cx="1552105" cy="14465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5639" y="586492"/>
            <a:ext cx="1365452" cy="16685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3142" y="548746"/>
            <a:ext cx="1285431" cy="170632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042958"/>
            <a:ext cx="2345518" cy="12853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1689" y="2255069"/>
            <a:ext cx="1358258" cy="1331625"/>
          </a:xfrm>
          <a:prstGeom prst="rect">
            <a:avLst/>
          </a:prstGeom>
        </p:spPr>
      </p:pic>
      <p:sp>
        <p:nvSpPr>
          <p:cNvPr id="16" name="Выноска-облако 15"/>
          <p:cNvSpPr/>
          <p:nvPr/>
        </p:nvSpPr>
        <p:spPr>
          <a:xfrm flipH="1">
            <a:off x="1892425" y="3386023"/>
            <a:ext cx="3491880" cy="1603351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Назови предметы прямоугольной формы</a:t>
            </a:r>
          </a:p>
        </p:txBody>
      </p:sp>
      <p:sp>
        <p:nvSpPr>
          <p:cNvPr id="27" name="Пятиугольник 26">
            <a:hlinkClick r:id="" action="ppaction://hlinkshowjump?jump=nextslide"/>
          </p:cNvPr>
          <p:cNvSpPr/>
          <p:nvPr/>
        </p:nvSpPr>
        <p:spPr>
          <a:xfrm>
            <a:off x="7956376" y="6180531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8276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1855" y="2509353"/>
            <a:ext cx="1659091" cy="85856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2229" y="3673571"/>
            <a:ext cx="1597242" cy="140133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094" y="3673570"/>
            <a:ext cx="1220728" cy="162763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2838" y="2309466"/>
            <a:ext cx="1856933" cy="105845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1855" y="657558"/>
            <a:ext cx="1424214" cy="142421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086069" y="4616673"/>
            <a:ext cx="1974645" cy="28209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1948" y="4077072"/>
            <a:ext cx="1864028" cy="11339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2276165"/>
            <a:ext cx="1324940" cy="13249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78262" y="920134"/>
            <a:ext cx="1606086" cy="8934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2280" y="3765362"/>
            <a:ext cx="1054794" cy="12177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9324" y="1800200"/>
            <a:ext cx="2276872" cy="22768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2229" y="634989"/>
            <a:ext cx="1331232" cy="146935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094" y="757244"/>
            <a:ext cx="1224842" cy="1224842"/>
          </a:xfrm>
          <a:prstGeom prst="rect">
            <a:avLst/>
          </a:prstGeom>
        </p:spPr>
      </p:pic>
      <p:sp>
        <p:nvSpPr>
          <p:cNvPr id="18" name="Выноска-облако 17"/>
          <p:cNvSpPr/>
          <p:nvPr/>
        </p:nvSpPr>
        <p:spPr>
          <a:xfrm flipH="1">
            <a:off x="2213881" y="3568739"/>
            <a:ext cx="3153964" cy="1656184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Что похоже на треугольник?</a:t>
            </a:r>
          </a:p>
        </p:txBody>
      </p:sp>
      <p:sp>
        <p:nvSpPr>
          <p:cNvPr id="27" name="Пятиугольник 26">
            <a:hlinkClick r:id="" action="ppaction://hlinkshowjump?jump=nextslide"/>
          </p:cNvPr>
          <p:cNvSpPr/>
          <p:nvPr/>
        </p:nvSpPr>
        <p:spPr>
          <a:xfrm>
            <a:off x="7956376" y="6180531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9187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3944454"/>
            <a:ext cx="2252768" cy="25984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3990776"/>
            <a:ext cx="1272096" cy="13250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3656" y="3990776"/>
            <a:ext cx="1272096" cy="13250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5217786"/>
            <a:ext cx="1272096" cy="13250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7722" y="5275213"/>
            <a:ext cx="1272096" cy="132509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9704" y="5275213"/>
            <a:ext cx="1272096" cy="132509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90552" y="5599294"/>
            <a:ext cx="1853447" cy="125870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1635" y="4368809"/>
            <a:ext cx="1853447" cy="125870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4648" y="5217786"/>
            <a:ext cx="1853447" cy="125870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4648" y="4058976"/>
            <a:ext cx="1853447" cy="1258706"/>
          </a:xfrm>
          <a:prstGeom prst="rect">
            <a:avLst/>
          </a:prstGeom>
        </p:spPr>
      </p:pic>
      <p:sp>
        <p:nvSpPr>
          <p:cNvPr id="18" name="Нашивка 17">
            <a:hlinkClick r:id="rId6" action="ppaction://hlinksldjump"/>
          </p:cNvPr>
          <p:cNvSpPr/>
          <p:nvPr/>
        </p:nvSpPr>
        <p:spPr>
          <a:xfrm>
            <a:off x="1835696" y="1140768"/>
            <a:ext cx="1008112" cy="1080120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Нашивка 18">
            <a:hlinkClick r:id="rId7" action="ppaction://hlinksldjump"/>
          </p:cNvPr>
          <p:cNvSpPr/>
          <p:nvPr/>
        </p:nvSpPr>
        <p:spPr>
          <a:xfrm flipH="1">
            <a:off x="6012160" y="1140768"/>
            <a:ext cx="999435" cy="1080120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Равно 19">
            <a:hlinkClick r:id="rId7" action="ppaction://hlinksldjump"/>
          </p:cNvPr>
          <p:cNvSpPr/>
          <p:nvPr/>
        </p:nvSpPr>
        <p:spPr>
          <a:xfrm>
            <a:off x="3995936" y="1223628"/>
            <a:ext cx="914400" cy="914400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77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2132856"/>
            <a:ext cx="4725144" cy="4725144"/>
          </a:xfrm>
          <a:prstGeom prst="rect">
            <a:avLst/>
          </a:prstGeom>
        </p:spPr>
      </p:pic>
      <p:sp>
        <p:nvSpPr>
          <p:cNvPr id="3" name="Пятиугольник 2">
            <a:hlinkClick r:id="rId5" action="ppaction://hlinksldjump"/>
          </p:cNvPr>
          <p:cNvSpPr/>
          <p:nvPr/>
        </p:nvSpPr>
        <p:spPr>
          <a:xfrm>
            <a:off x="7723176" y="6245866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3242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2420888"/>
            <a:ext cx="3891773" cy="4149080"/>
          </a:xfrm>
          <a:prstGeom prst="rect">
            <a:avLst/>
          </a:prstGeom>
        </p:spPr>
      </p:pic>
      <p:sp>
        <p:nvSpPr>
          <p:cNvPr id="3" name="Пятиугольник 2">
            <a:hlinkClick r:id="rId5" action="ppaction://hlinksldjump"/>
          </p:cNvPr>
          <p:cNvSpPr/>
          <p:nvPr/>
        </p:nvSpPr>
        <p:spPr>
          <a:xfrm flipH="1">
            <a:off x="7812360" y="6069332"/>
            <a:ext cx="10407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носка-облако 3"/>
          <p:cNvSpPr/>
          <p:nvPr/>
        </p:nvSpPr>
        <p:spPr>
          <a:xfrm>
            <a:off x="4836634" y="980728"/>
            <a:ext cx="3407774" cy="2106524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Попробуй ещё раз!</a:t>
            </a:r>
          </a:p>
        </p:txBody>
      </p:sp>
    </p:spTree>
    <p:extLst>
      <p:ext uri="{BB962C8B-B14F-4D97-AF65-F5344CB8AC3E}">
        <p14:creationId xmlns:p14="http://schemas.microsoft.com/office/powerpoint/2010/main" xmlns="" val="1570246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915816" y="3284984"/>
            <a:ext cx="2823877" cy="325717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5260149"/>
            <a:ext cx="2526797" cy="13075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992228">
            <a:off x="6378851" y="5099105"/>
            <a:ext cx="538570" cy="11079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696967" y="4913569"/>
            <a:ext cx="573572" cy="11799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648136" y="4670163"/>
            <a:ext cx="573572" cy="11799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222982" flipH="1">
            <a:off x="8123824" y="5023489"/>
            <a:ext cx="573572" cy="117997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362719" y="5023489"/>
            <a:ext cx="573572" cy="117997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867172" y="5048158"/>
            <a:ext cx="573572" cy="117997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019" y="5359481"/>
            <a:ext cx="2526797" cy="130759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669" y="4978842"/>
            <a:ext cx="874425" cy="96514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069" y="5503554"/>
            <a:ext cx="874425" cy="96514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519" y="5024853"/>
            <a:ext cx="874425" cy="96514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1732" y="5431371"/>
            <a:ext cx="874425" cy="96514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426" y="5503553"/>
            <a:ext cx="874425" cy="9651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2033" y="5229685"/>
            <a:ext cx="874425" cy="965149"/>
          </a:xfrm>
          <a:prstGeom prst="rect">
            <a:avLst/>
          </a:prstGeom>
        </p:spPr>
      </p:pic>
      <p:sp>
        <p:nvSpPr>
          <p:cNvPr id="25" name="Нашивка 24">
            <a:hlinkClick r:id="rId8" action="ppaction://hlinksldjump"/>
          </p:cNvPr>
          <p:cNvSpPr/>
          <p:nvPr/>
        </p:nvSpPr>
        <p:spPr>
          <a:xfrm>
            <a:off x="1845851" y="1140768"/>
            <a:ext cx="1008112" cy="1080120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Равно 25">
            <a:hlinkClick r:id="rId9" action="ppaction://hlinksldjump"/>
          </p:cNvPr>
          <p:cNvSpPr/>
          <p:nvPr/>
        </p:nvSpPr>
        <p:spPr>
          <a:xfrm>
            <a:off x="3995936" y="1223628"/>
            <a:ext cx="914400" cy="914400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Нашивка 26">
            <a:hlinkClick r:id="rId8" action="ppaction://hlinksldjump"/>
          </p:cNvPr>
          <p:cNvSpPr/>
          <p:nvPr/>
        </p:nvSpPr>
        <p:spPr>
          <a:xfrm flipH="1">
            <a:off x="6012160" y="1140768"/>
            <a:ext cx="999435" cy="1080120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311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2132856"/>
            <a:ext cx="4725144" cy="4725144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>
          <a:xfrm>
            <a:off x="4976664" y="1124744"/>
            <a:ext cx="2880320" cy="180020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Молодец!</a:t>
            </a:r>
          </a:p>
        </p:txBody>
      </p:sp>
      <p:sp>
        <p:nvSpPr>
          <p:cNvPr id="4" name="Пятиугольник 3">
            <a:hlinkClick r:id="rId5" action="ppaction://hlinksldjump"/>
          </p:cNvPr>
          <p:cNvSpPr/>
          <p:nvPr/>
        </p:nvSpPr>
        <p:spPr>
          <a:xfrm>
            <a:off x="7856984" y="6039982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103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2420888"/>
            <a:ext cx="3891773" cy="4149080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>
          <a:xfrm>
            <a:off x="4836634" y="980728"/>
            <a:ext cx="3407774" cy="2106524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Попробуй ещё раз!</a:t>
            </a:r>
          </a:p>
        </p:txBody>
      </p:sp>
      <p:sp>
        <p:nvSpPr>
          <p:cNvPr id="4" name="Пятиугольник 3">
            <a:hlinkClick r:id="rId5" action="ppaction://hlinksldjump"/>
          </p:cNvPr>
          <p:cNvSpPr/>
          <p:nvPr/>
        </p:nvSpPr>
        <p:spPr>
          <a:xfrm flipH="1">
            <a:off x="7740352" y="6085336"/>
            <a:ext cx="1044116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27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37022"/>
            <a:ext cx="1254525" cy="129117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6207" y="2930302"/>
            <a:ext cx="1217075" cy="12526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9840" y="2530383"/>
            <a:ext cx="1296144" cy="130272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26772" y="2998046"/>
            <a:ext cx="1988578" cy="133277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1061" y="2625849"/>
            <a:ext cx="1162194" cy="111351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2158" y="2936581"/>
            <a:ext cx="1397133" cy="146272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64917" y="2548856"/>
            <a:ext cx="1315964" cy="134381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5294" y="3098578"/>
            <a:ext cx="1340253" cy="131276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9530" y="2564335"/>
            <a:ext cx="1224547" cy="131285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4816" y="3098578"/>
            <a:ext cx="1119184" cy="1361970"/>
          </a:xfrm>
          <a:prstGeom prst="rect">
            <a:avLst/>
          </a:prstGeom>
        </p:spPr>
      </p:pic>
      <p:sp>
        <p:nvSpPr>
          <p:cNvPr id="29" name="Сердце 28"/>
          <p:cNvSpPr/>
          <p:nvPr/>
        </p:nvSpPr>
        <p:spPr>
          <a:xfrm>
            <a:off x="308038" y="2968460"/>
            <a:ext cx="638448" cy="504609"/>
          </a:xfrm>
          <a:prstGeom prst="hear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0" name="Сердце 29"/>
          <p:cNvSpPr/>
          <p:nvPr/>
        </p:nvSpPr>
        <p:spPr>
          <a:xfrm>
            <a:off x="4182934" y="2930302"/>
            <a:ext cx="638448" cy="504609"/>
          </a:xfrm>
          <a:prstGeom prst="hear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1" name="Сердце 30"/>
          <p:cNvSpPr/>
          <p:nvPr/>
        </p:nvSpPr>
        <p:spPr>
          <a:xfrm>
            <a:off x="1419065" y="3363560"/>
            <a:ext cx="638448" cy="461693"/>
          </a:xfrm>
          <a:prstGeom prst="hear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2" name="Сердце 31"/>
          <p:cNvSpPr/>
          <p:nvPr/>
        </p:nvSpPr>
        <p:spPr>
          <a:xfrm>
            <a:off x="2307829" y="3020983"/>
            <a:ext cx="638448" cy="504609"/>
          </a:xfrm>
          <a:prstGeom prst="hear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3" name="Сердце 32"/>
          <p:cNvSpPr/>
          <p:nvPr/>
        </p:nvSpPr>
        <p:spPr>
          <a:xfrm>
            <a:off x="3326636" y="3415641"/>
            <a:ext cx="638448" cy="504609"/>
          </a:xfrm>
          <a:prstGeom prst="hear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4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4" name="Сердце 33"/>
          <p:cNvSpPr/>
          <p:nvPr/>
        </p:nvSpPr>
        <p:spPr>
          <a:xfrm>
            <a:off x="4915350" y="3502655"/>
            <a:ext cx="638448" cy="504609"/>
          </a:xfrm>
          <a:prstGeom prst="hear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5" name="Сердце 34"/>
          <p:cNvSpPr/>
          <p:nvPr/>
        </p:nvSpPr>
        <p:spPr>
          <a:xfrm>
            <a:off x="6611082" y="3527074"/>
            <a:ext cx="638448" cy="504609"/>
          </a:xfrm>
          <a:prstGeom prst="hear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6" name="Сердце 35"/>
          <p:cNvSpPr/>
          <p:nvPr/>
        </p:nvSpPr>
        <p:spPr>
          <a:xfrm>
            <a:off x="8223995" y="3487060"/>
            <a:ext cx="769866" cy="504609"/>
          </a:xfrm>
          <a:prstGeom prst="hear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7" name="Сердце 36"/>
          <p:cNvSpPr/>
          <p:nvPr/>
        </p:nvSpPr>
        <p:spPr>
          <a:xfrm>
            <a:off x="7585547" y="2968458"/>
            <a:ext cx="638448" cy="504609"/>
          </a:xfrm>
          <a:prstGeom prst="hear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8" name="Сердце 37"/>
          <p:cNvSpPr/>
          <p:nvPr/>
        </p:nvSpPr>
        <p:spPr>
          <a:xfrm>
            <a:off x="5846581" y="2968459"/>
            <a:ext cx="638448" cy="504609"/>
          </a:xfrm>
          <a:prstGeom prst="hear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7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23995" y="4489947"/>
            <a:ext cx="778149" cy="970896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3523" y="4460548"/>
            <a:ext cx="2387358" cy="248124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4554" y="5229200"/>
            <a:ext cx="1464374" cy="1164069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293" y="4182528"/>
            <a:ext cx="2594563" cy="2533153"/>
          </a:xfrm>
          <a:prstGeom prst="rect">
            <a:avLst/>
          </a:prstGeom>
        </p:spPr>
      </p:pic>
      <p:sp>
        <p:nvSpPr>
          <p:cNvPr id="45" name="Выноска-облако 44"/>
          <p:cNvSpPr/>
          <p:nvPr/>
        </p:nvSpPr>
        <p:spPr>
          <a:xfrm flipH="1">
            <a:off x="2735404" y="3524632"/>
            <a:ext cx="2851798" cy="1582047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Помоги Нюше сосчитать цветы</a:t>
            </a:r>
          </a:p>
        </p:txBody>
      </p:sp>
      <p:sp>
        <p:nvSpPr>
          <p:cNvPr id="2" name="Пятиугольник 1">
            <a:hlinkClick r:id="" action="ppaction://hlinkshowjump?jump=nextslide"/>
          </p:cNvPr>
          <p:cNvSpPr/>
          <p:nvPr/>
        </p:nvSpPr>
        <p:spPr>
          <a:xfrm>
            <a:off x="8048067" y="6289585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1942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5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688723" y="3573016"/>
            <a:ext cx="1463578" cy="246260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32635" y="272687"/>
            <a:ext cx="1620287" cy="152497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8813" y="2068443"/>
            <a:ext cx="1705826" cy="160548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395712">
            <a:off x="3067294" y="1342172"/>
            <a:ext cx="1653792" cy="109977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17244">
            <a:off x="4565300" y="2388023"/>
            <a:ext cx="1554955" cy="1212865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884535">
            <a:off x="724780" y="398155"/>
            <a:ext cx="1633386" cy="1274041"/>
          </a:xfrm>
          <a:prstGeom prst="rect">
            <a:avLst/>
          </a:prstGeom>
        </p:spPr>
      </p:pic>
      <p:sp>
        <p:nvSpPr>
          <p:cNvPr id="17" name="Блок-схема: альтернативный процесс 16"/>
          <p:cNvSpPr/>
          <p:nvPr/>
        </p:nvSpPr>
        <p:spPr>
          <a:xfrm>
            <a:off x="1338813" y="4408276"/>
            <a:ext cx="1152128" cy="792088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54" name="Блок-схема: альтернативный процесс 53"/>
          <p:cNvSpPr/>
          <p:nvPr/>
        </p:nvSpPr>
        <p:spPr>
          <a:xfrm>
            <a:off x="3411149" y="4408276"/>
            <a:ext cx="1152128" cy="792088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5" name="Блок-схема: альтернативный процесс 54"/>
          <p:cNvSpPr/>
          <p:nvPr/>
        </p:nvSpPr>
        <p:spPr>
          <a:xfrm>
            <a:off x="5596112" y="4419370"/>
            <a:ext cx="1152128" cy="792088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8" name="Пятиугольник 17">
            <a:hlinkClick r:id="" action="ppaction://hlinkshowjump?jump=nextslide"/>
          </p:cNvPr>
          <p:cNvSpPr/>
          <p:nvPr/>
        </p:nvSpPr>
        <p:spPr>
          <a:xfrm>
            <a:off x="7931308" y="6165304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3477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" dur="50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" dur="50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17" grpId="0" animBg="1"/>
      <p:bldP spid="54" grpId="0" animBg="1"/>
      <p:bldP spid="55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0034" y="571480"/>
            <a:ext cx="821537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Цель: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Формировать математические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представления 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старших дошкольников через игру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3707991"/>
            <a:ext cx="2469233" cy="27089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912" y="3707991"/>
            <a:ext cx="2699792" cy="15844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645024"/>
            <a:ext cx="2699792" cy="1584440"/>
          </a:xfrm>
          <a:prstGeom prst="rect">
            <a:avLst/>
          </a:prstGeom>
        </p:spPr>
      </p:pic>
      <p:sp>
        <p:nvSpPr>
          <p:cNvPr id="9" name="Блок-схема: альтернативный процесс 8"/>
          <p:cNvSpPr/>
          <p:nvPr/>
        </p:nvSpPr>
        <p:spPr>
          <a:xfrm>
            <a:off x="1457400" y="1043445"/>
            <a:ext cx="1152128" cy="792088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3635896" y="1043445"/>
            <a:ext cx="1152128" cy="792088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5918774" y="1043445"/>
            <a:ext cx="1152128" cy="792088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3" name="Пятиугольник 12">
            <a:hlinkClick r:id="" action="ppaction://hlinkshowjump?jump=nextslide"/>
          </p:cNvPr>
          <p:cNvSpPr/>
          <p:nvPr/>
        </p:nvSpPr>
        <p:spPr>
          <a:xfrm>
            <a:off x="7740352" y="6111628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0714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39552" y="2420888"/>
            <a:ext cx="3341184" cy="31325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620688"/>
            <a:ext cx="3612183" cy="26296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668344" y="476554"/>
            <a:ext cx="1382012" cy="2917936"/>
          </a:xfrm>
          <a:prstGeom prst="rect">
            <a:avLst/>
          </a:prstGeom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3304672" y="4839995"/>
            <a:ext cx="1152128" cy="792088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5468853" y="4820736"/>
            <a:ext cx="1152128" cy="792088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7680679" y="4839995"/>
            <a:ext cx="1152128" cy="792088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8" name="Пятиугольник 7">
            <a:hlinkClick r:id="" action="ppaction://hlinkshowjump?jump=nextslide"/>
          </p:cNvPr>
          <p:cNvSpPr/>
          <p:nvPr/>
        </p:nvSpPr>
        <p:spPr>
          <a:xfrm>
            <a:off x="7956376" y="6093296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5723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mph" presetSubtype="0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" dur="50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трелка вправо с вырезом 10">
            <a:hlinkClick r:id="" action="ppaction://hlinkshowjump?jump=nextslide"/>
          </p:cNvPr>
          <p:cNvSpPr/>
          <p:nvPr/>
        </p:nvSpPr>
        <p:spPr>
          <a:xfrm flipH="1">
            <a:off x="2266867" y="4509120"/>
            <a:ext cx="2088232" cy="700656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4609346" y="4509120"/>
            <a:ext cx="2016224" cy="700656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3882" y="5209776"/>
            <a:ext cx="1468731" cy="20981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804248" y="5067898"/>
            <a:ext cx="1728192" cy="172819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2399" y="5367728"/>
            <a:ext cx="1327028" cy="146350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9705" y="5367728"/>
            <a:ext cx="1594543" cy="1594543"/>
          </a:xfrm>
          <a:prstGeom prst="rect">
            <a:avLst/>
          </a:prstGeom>
        </p:spPr>
      </p:pic>
      <p:sp>
        <p:nvSpPr>
          <p:cNvPr id="18" name="Выноска-облако 17"/>
          <p:cNvSpPr/>
          <p:nvPr/>
        </p:nvSpPr>
        <p:spPr>
          <a:xfrm>
            <a:off x="2339753" y="4179016"/>
            <a:ext cx="2776542" cy="1188712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Поверни налево</a:t>
            </a:r>
          </a:p>
        </p:txBody>
      </p:sp>
    </p:spTree>
    <p:extLst>
      <p:ext uri="{BB962C8B-B14F-4D97-AF65-F5344CB8AC3E}">
        <p14:creationId xmlns:p14="http://schemas.microsoft.com/office/powerpoint/2010/main" xmlns="" val="2164947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147371">
            <a:off x="-28957" y="2611521"/>
            <a:ext cx="2710321" cy="27103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977786" y="3087914"/>
            <a:ext cx="2204864" cy="22048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51933" y="4803980"/>
            <a:ext cx="1730811" cy="19088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7417" y="3339907"/>
            <a:ext cx="1772816" cy="17728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122115" y="4124823"/>
            <a:ext cx="2418818" cy="34554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4196" y="4318981"/>
            <a:ext cx="1130511" cy="83281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0343" y="500767"/>
            <a:ext cx="1333500" cy="1905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17909" y="497585"/>
            <a:ext cx="1333500" cy="1905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3378" y="522338"/>
            <a:ext cx="1333500" cy="1905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3825" y="542003"/>
            <a:ext cx="1333500" cy="1905000"/>
          </a:xfrm>
          <a:prstGeom prst="rect">
            <a:avLst/>
          </a:prstGeom>
        </p:spPr>
      </p:pic>
      <p:sp>
        <p:nvSpPr>
          <p:cNvPr id="19" name="Пятиугольник 18">
            <a:hlinkClick r:id="" action="ppaction://hlinkshowjump?jump=firstslide"/>
          </p:cNvPr>
          <p:cNvSpPr/>
          <p:nvPr/>
        </p:nvSpPr>
        <p:spPr>
          <a:xfrm flipH="1">
            <a:off x="192693" y="6253595"/>
            <a:ext cx="1138197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0742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2800" y="3645024"/>
            <a:ext cx="2438400" cy="2438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1200" y="4864224"/>
            <a:ext cx="1610851" cy="20098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660535" y="3017329"/>
            <a:ext cx="2585653" cy="369379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6219" y="2492896"/>
            <a:ext cx="3070966" cy="29190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116921">
            <a:off x="2564889" y="1772835"/>
            <a:ext cx="1575819" cy="1664211"/>
          </a:xfrm>
          <a:prstGeom prst="rect">
            <a:avLst/>
          </a:prstGeom>
        </p:spPr>
      </p:pic>
      <p:sp>
        <p:nvSpPr>
          <p:cNvPr id="15" name="Выноска-облако 14"/>
          <p:cNvSpPr/>
          <p:nvPr/>
        </p:nvSpPr>
        <p:spPr>
          <a:xfrm flipH="1">
            <a:off x="4491241" y="980728"/>
            <a:ext cx="3456384" cy="234084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5445" y="1251048"/>
            <a:ext cx="1644737" cy="1683437"/>
          </a:xfrm>
          <a:prstGeom prst="rect">
            <a:avLst/>
          </a:prstGeom>
        </p:spPr>
      </p:pic>
      <p:sp>
        <p:nvSpPr>
          <p:cNvPr id="17" name="Пятиугольник 16">
            <a:hlinkClick r:id="" action="ppaction://hlinkshowjump?jump=nextslide"/>
          </p:cNvPr>
          <p:cNvSpPr/>
          <p:nvPr/>
        </p:nvSpPr>
        <p:spPr>
          <a:xfrm>
            <a:off x="8070955" y="6226487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Старт</a:t>
            </a:r>
          </a:p>
        </p:txBody>
      </p:sp>
    </p:spTree>
    <p:extLst>
      <p:ext uri="{BB962C8B-B14F-4D97-AF65-F5344CB8AC3E}">
        <p14:creationId xmlns:p14="http://schemas.microsoft.com/office/powerpoint/2010/main" xmlns="" val="3560663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957427"/>
            <a:ext cx="9144000" cy="39171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2280" y="31629"/>
            <a:ext cx="1883194" cy="19398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56898"/>
            <a:ext cx="9144000" cy="26061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016282">
            <a:off x="1401855" y="4956792"/>
            <a:ext cx="1682228" cy="16822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369013" flipH="1">
            <a:off x="7089729" y="4821254"/>
            <a:ext cx="1862754" cy="19533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74" y="5067733"/>
            <a:ext cx="1913836" cy="17728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5167437"/>
            <a:ext cx="1475832" cy="1573407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384154" y="3763373"/>
            <a:ext cx="577856" cy="592384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699792" y="3796347"/>
            <a:ext cx="710982" cy="566717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851920" y="3773062"/>
            <a:ext cx="577856" cy="627026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020988" y="3789521"/>
            <a:ext cx="577856" cy="610567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042914" y="3796347"/>
            <a:ext cx="577856" cy="603741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212918" y="3724486"/>
            <a:ext cx="577856" cy="747461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8303148" y="3719041"/>
            <a:ext cx="577856" cy="752905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115615" y="3126658"/>
            <a:ext cx="1224136" cy="127343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13479">
            <a:off x="2673" y="3520696"/>
            <a:ext cx="10614481" cy="2336041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76497" y="954552"/>
            <a:ext cx="915381" cy="5248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916776" y="887748"/>
            <a:ext cx="737618" cy="658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hlinkshowjump?jump=nextslide"/>
          </p:cNvPr>
          <p:cNvSpPr/>
          <p:nvPr/>
        </p:nvSpPr>
        <p:spPr>
          <a:xfrm>
            <a:off x="3148751" y="859311"/>
            <a:ext cx="710860" cy="71535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303596" y="954552"/>
            <a:ext cx="1006320" cy="52487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5626243" y="859311"/>
            <a:ext cx="833342" cy="620113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09000"/>
            <a:ext cx="9144000" cy="2606166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51520" y="3641654"/>
            <a:ext cx="792088" cy="673512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1092099" y="3126561"/>
            <a:ext cx="1224136" cy="1188603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822922" y="3761456"/>
            <a:ext cx="524942" cy="645634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844107" y="3761456"/>
            <a:ext cx="576064" cy="645634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004048" y="3761455"/>
            <a:ext cx="576064" cy="645635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065175" y="3781751"/>
            <a:ext cx="576064" cy="727369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240101" y="3751399"/>
            <a:ext cx="576064" cy="757721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8267029" y="3781750"/>
            <a:ext cx="576064" cy="625340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43782">
            <a:off x="-122059" y="3638394"/>
            <a:ext cx="10210599" cy="19286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1829" y="2924944"/>
            <a:ext cx="9144000" cy="391711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2280" y="31629"/>
            <a:ext cx="1883194" cy="1939831"/>
          </a:xfrm>
          <a:prstGeom prst="rect">
            <a:avLst/>
          </a:prstGeom>
        </p:spPr>
      </p:pic>
      <p:sp>
        <p:nvSpPr>
          <p:cNvPr id="15" name="Овал 14"/>
          <p:cNvSpPr/>
          <p:nvPr/>
        </p:nvSpPr>
        <p:spPr>
          <a:xfrm>
            <a:off x="1259632" y="4687205"/>
            <a:ext cx="1224136" cy="118860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396414" y="5014796"/>
            <a:ext cx="576064" cy="53341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725313" y="5014799"/>
            <a:ext cx="576064" cy="53341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523151" y="5014795"/>
            <a:ext cx="576064" cy="53341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132139" y="5014797"/>
            <a:ext cx="576064" cy="53341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804665" y="5014799"/>
            <a:ext cx="576064" cy="53341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181368" y="5014793"/>
            <a:ext cx="576064" cy="53341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942899" y="5014799"/>
            <a:ext cx="576064" cy="53341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623684" y="4375251"/>
            <a:ext cx="1862754" cy="195330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0359" y="5159826"/>
            <a:ext cx="1682228" cy="1682228"/>
          </a:xfrm>
          <a:prstGeom prst="rect">
            <a:avLst/>
          </a:prstGeom>
        </p:spPr>
      </p:pic>
      <p:sp>
        <p:nvSpPr>
          <p:cNvPr id="11" name="Пятиугольник 10">
            <a:hlinkClick r:id="" action="ppaction://hlinkshowjump?jump=nextslide"/>
          </p:cNvPr>
          <p:cNvSpPr/>
          <p:nvPr/>
        </p:nvSpPr>
        <p:spPr>
          <a:xfrm>
            <a:off x="8033877" y="6263611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82414" y="3083792"/>
            <a:ext cx="575055" cy="44559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37962" y="3036010"/>
            <a:ext cx="769850" cy="48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7777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01042 L -0.01962 -0.228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" y="-1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11111E-6 L 0.00504 -0.1861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-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1042 L -0.33594 -0.1861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6" y="-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L -0.03055 -0.175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8" y="-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0.02188 -0.1861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4" y="-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06146 -0.175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3" y="-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11111E-6 L 0.11545 -0.1861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4" y="-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0.15035 -0.1861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7" y="-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146212"/>
            <a:ext cx="9144000" cy="2565575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359532" y="4005065"/>
            <a:ext cx="612068" cy="65318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012160" y="4157465"/>
            <a:ext cx="612068" cy="65318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247887" y="4064068"/>
            <a:ext cx="612068" cy="65318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321197" y="4058607"/>
            <a:ext cx="612068" cy="65318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771800" y="4157465"/>
            <a:ext cx="612068" cy="65318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851920" y="4157465"/>
            <a:ext cx="612068" cy="65318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004711" y="4177139"/>
            <a:ext cx="612068" cy="65318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117626" y="3482964"/>
            <a:ext cx="1368152" cy="123428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805514">
            <a:off x="18799" y="3976886"/>
            <a:ext cx="10614481" cy="233604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7834" y="2929435"/>
            <a:ext cx="940356" cy="99912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5300" y="3207267"/>
            <a:ext cx="581479" cy="797797"/>
          </a:xfrm>
          <a:prstGeom prst="rect">
            <a:avLst/>
          </a:prstGeom>
        </p:spPr>
      </p:pic>
      <p:sp>
        <p:nvSpPr>
          <p:cNvPr id="18" name="Пятиугольник 17">
            <a:hlinkClick r:id="" action="ppaction://hlinkshowjump?jump=nextslide"/>
          </p:cNvPr>
          <p:cNvSpPr/>
          <p:nvPr/>
        </p:nvSpPr>
        <p:spPr>
          <a:xfrm>
            <a:off x="8179549" y="6272038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4037" y="3482963"/>
            <a:ext cx="575055" cy="44559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5983" y="3464677"/>
            <a:ext cx="769850" cy="48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0930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>
        <p:sndAc>
          <p:stSnd>
            <p:snd r:embed="rId11" name="applause.wav"/>
          </p:stSnd>
        </p:sndAc>
      </p:transition>
    </mc:Choice>
    <mc:Fallback>
      <p:transition spd="slow" advClick="0"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44564"/>
            <a:ext cx="1597171" cy="158417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244564"/>
            <a:ext cx="1728192" cy="158417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244564"/>
            <a:ext cx="1700429" cy="15841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164288" y="244564"/>
            <a:ext cx="1584176" cy="158417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095836" y="908720"/>
            <a:ext cx="792088" cy="7920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144424" y="3545054"/>
            <a:ext cx="792088" cy="79208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901567" y="1994022"/>
            <a:ext cx="792088" cy="7920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403047" y="2746270"/>
            <a:ext cx="792088" cy="7920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575084" y="4317037"/>
            <a:ext cx="792088" cy="79208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945341" y="1001600"/>
            <a:ext cx="641575" cy="664156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925329" y="2873514"/>
            <a:ext cx="641575" cy="6641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3246345" y="2786110"/>
            <a:ext cx="641575" cy="664156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5434944" y="1994022"/>
            <a:ext cx="641575" cy="66415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7635588" y="3551173"/>
            <a:ext cx="641575" cy="664156"/>
          </a:xfrm>
          <a:prstGeom prst="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196751" y="1080698"/>
            <a:ext cx="1171003" cy="448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385627" y="2093085"/>
            <a:ext cx="1171003" cy="4481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196752" y="3717032"/>
            <a:ext cx="1171003" cy="44813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906375" y="2166000"/>
            <a:ext cx="1171003" cy="4481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60614" y="3717032"/>
            <a:ext cx="1171003" cy="4481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665095" y="1036652"/>
            <a:ext cx="612068" cy="600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665095" y="2786110"/>
            <a:ext cx="612068" cy="60019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572179" y="4381188"/>
            <a:ext cx="612068" cy="60019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261098" y="4412986"/>
            <a:ext cx="612068" cy="60019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940082" y="4381188"/>
            <a:ext cx="612068" cy="60019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5639" y="5000065"/>
            <a:ext cx="1379949" cy="172176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3108" y="4462008"/>
            <a:ext cx="2080427" cy="2972039"/>
          </a:xfrm>
          <a:prstGeom prst="rect">
            <a:avLst/>
          </a:prstGeom>
        </p:spPr>
      </p:pic>
      <p:sp>
        <p:nvSpPr>
          <p:cNvPr id="3" name="Пятиугольник 2">
            <a:hlinkClick r:id="" action="ppaction://hlinkshowjump?jump=nextslide"/>
          </p:cNvPr>
          <p:cNvSpPr/>
          <p:nvPr/>
        </p:nvSpPr>
        <p:spPr>
          <a:xfrm>
            <a:off x="8067426" y="6237197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Выноска-облако 1"/>
          <p:cNvSpPr/>
          <p:nvPr/>
        </p:nvSpPr>
        <p:spPr>
          <a:xfrm>
            <a:off x="2299973" y="3296211"/>
            <a:ext cx="2896777" cy="1385072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Подбери недостающую фигуру </a:t>
            </a:r>
          </a:p>
        </p:txBody>
      </p:sp>
    </p:spTree>
    <p:extLst>
      <p:ext uri="{BB962C8B-B14F-4D97-AF65-F5344CB8AC3E}">
        <p14:creationId xmlns:p14="http://schemas.microsoft.com/office/powerpoint/2010/main" xmlns="" val="1866044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L 0.00139 -0.2613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130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0.01065 L -0.00521 -0.38959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-189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4.16667E-6 -0.37894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9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9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0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 L -0.00156 -0.2544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27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3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1688" y="2420888"/>
            <a:ext cx="1052144" cy="10544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8448" y="3904088"/>
            <a:ext cx="1323315" cy="14556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8144" y="623512"/>
            <a:ext cx="983927" cy="155679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3392" y="848751"/>
            <a:ext cx="1224136" cy="11063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3029" y="972625"/>
            <a:ext cx="1659091" cy="85856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9856" y="3702649"/>
            <a:ext cx="1597242" cy="140133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3458" y="2512122"/>
            <a:ext cx="1524003" cy="96317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094" y="3673571"/>
            <a:ext cx="1409332" cy="187910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1640" y="2528242"/>
            <a:ext cx="1856933" cy="105845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0485" y="874087"/>
            <a:ext cx="1534550" cy="105564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5639" y="3904088"/>
            <a:ext cx="1424214" cy="142421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086069" y="4616673"/>
            <a:ext cx="1974645" cy="2820922"/>
          </a:xfrm>
          <a:prstGeom prst="rect">
            <a:avLst/>
          </a:prstGeom>
        </p:spPr>
      </p:pic>
      <p:sp>
        <p:nvSpPr>
          <p:cNvPr id="28" name="Выноска-облако 27"/>
          <p:cNvSpPr/>
          <p:nvPr/>
        </p:nvSpPr>
        <p:spPr>
          <a:xfrm flipH="1">
            <a:off x="2305087" y="3969553"/>
            <a:ext cx="2674973" cy="1324715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Назови фигуры квадратной формы 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0560" y="2568699"/>
            <a:ext cx="1864028" cy="1133950"/>
          </a:xfrm>
          <a:prstGeom prst="rect">
            <a:avLst/>
          </a:prstGeom>
        </p:spPr>
      </p:pic>
      <p:sp>
        <p:nvSpPr>
          <p:cNvPr id="34" name="Пятиугольник 33">
            <a:hlinkClick r:id="" action="ppaction://hlinkshowjump?jump=nextslide"/>
          </p:cNvPr>
          <p:cNvSpPr/>
          <p:nvPr/>
        </p:nvSpPr>
        <p:spPr>
          <a:xfrm>
            <a:off x="7956376" y="6180531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7002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164" y="2425602"/>
            <a:ext cx="1052144" cy="10544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596257"/>
            <a:ext cx="1119385" cy="12313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2546" y="721266"/>
            <a:ext cx="1224136" cy="110631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6696" y="3673571"/>
            <a:ext cx="1597242" cy="140133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570" y="3620717"/>
            <a:ext cx="1409332" cy="187910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6984" y="682692"/>
            <a:ext cx="1856933" cy="105845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8175" y="4048337"/>
            <a:ext cx="1534550" cy="105564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2507" y="3679765"/>
            <a:ext cx="1424214" cy="142421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086069" y="4616673"/>
            <a:ext cx="1974645" cy="28209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02191" y="2529749"/>
            <a:ext cx="1864028" cy="1133950"/>
          </a:xfrm>
          <a:prstGeom prst="rect">
            <a:avLst/>
          </a:prstGeom>
        </p:spPr>
      </p:pic>
      <p:sp>
        <p:nvSpPr>
          <p:cNvPr id="2" name="Выноска-облако 1"/>
          <p:cNvSpPr/>
          <p:nvPr/>
        </p:nvSpPr>
        <p:spPr>
          <a:xfrm flipH="1">
            <a:off x="1976890" y="3547256"/>
            <a:ext cx="3381711" cy="1424214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Что похоже на овал?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9856" y="243533"/>
            <a:ext cx="1224082" cy="19367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941" y="2486135"/>
            <a:ext cx="1981346" cy="10253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9895" y="2486135"/>
            <a:ext cx="1524003" cy="1021082"/>
          </a:xfrm>
          <a:prstGeom prst="rect">
            <a:avLst/>
          </a:prstGeom>
        </p:spPr>
      </p:pic>
      <p:sp>
        <p:nvSpPr>
          <p:cNvPr id="27" name="Пятиугольник 26">
            <a:hlinkClick r:id="" action="ppaction://hlinkshowjump?jump=nextslide"/>
          </p:cNvPr>
          <p:cNvSpPr/>
          <p:nvPr/>
        </p:nvSpPr>
        <p:spPr>
          <a:xfrm>
            <a:off x="7956376" y="6180531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4210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84</Words>
  <Application>Microsoft Office PowerPoint</Application>
  <PresentationFormat>Экран (4:3)</PresentationFormat>
  <Paragraphs>41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68</cp:revision>
  <dcterms:created xsi:type="dcterms:W3CDTF">2016-10-25T13:36:14Z</dcterms:created>
  <dcterms:modified xsi:type="dcterms:W3CDTF">2017-10-26T06:30:26Z</dcterms:modified>
</cp:coreProperties>
</file>